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2" r:id="rId3"/>
    <p:sldId id="281" r:id="rId4"/>
    <p:sldId id="271" r:id="rId5"/>
    <p:sldId id="267" r:id="rId6"/>
    <p:sldId id="268" r:id="rId7"/>
    <p:sldId id="269" r:id="rId8"/>
    <p:sldId id="264" r:id="rId9"/>
    <p:sldId id="261" r:id="rId10"/>
    <p:sldId id="266" r:id="rId11"/>
    <p:sldId id="265" r:id="rId12"/>
    <p:sldId id="263" r:id="rId13"/>
    <p:sldId id="256" r:id="rId14"/>
    <p:sldId id="257" r:id="rId15"/>
    <p:sldId id="258" r:id="rId16"/>
    <p:sldId id="259" r:id="rId17"/>
    <p:sldId id="260" r:id="rId18"/>
    <p:sldId id="279" r:id="rId19"/>
    <p:sldId id="270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30" dt="2024-01-06T09:27:07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6T09:30:43.874" v="315" actId="207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6T09:30:43.874" v="315" actId="20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09:30:43.874" v="315" actId="207"/>
          <ac:spMkLst>
            <pc:docMk/>
            <pc:sldMk cId="4171457515" sldId="280"/>
            <ac:spMk id="2" creationId="{7A0A2B8E-998D-4956-F2C8-8C536E7901D2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5T15:20:22.084" v="287" actId="478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46</Words>
  <Application>Microsoft Office PowerPoint</Application>
  <PresentationFormat>Widescreen</PresentationFormat>
  <Paragraphs>10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Puzzles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2024-01-06T09:30:54Z</dcterms:modified>
</cp:coreProperties>
</file>

<file path=docProps/thumbnail.jpeg>
</file>